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30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1331" y="3810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more foods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3529" y="4800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Shop for food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3530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Compare French and American eating habits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73</cp:revision>
  <dcterms:created xsi:type="dcterms:W3CDTF">2011-09-14T23:22:57Z</dcterms:created>
  <dcterms:modified xsi:type="dcterms:W3CDTF">2012-04-30T12:24:23Z</dcterms:modified>
</cp:coreProperties>
</file>